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7" r:id="rId3"/>
    <p:sldId id="288" r:id="rId4"/>
    <p:sldId id="285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7C8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d’écriture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4400" dirty="0"/>
              <a:t>Semaine 8</a:t>
            </a:r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A2E656BC-A13B-45ED-9481-7BE86AB875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3E99CDE-05A2-4B12-A6E3-1699B809A2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159"/>
          <a:stretch/>
        </p:blipFill>
        <p:spPr>
          <a:xfrm>
            <a:off x="0" y="0"/>
            <a:ext cx="801715" cy="92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768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C5FBA44-D005-4B31-B58A-C36E5145B0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7529">
            <a:off x="5716353" y="570625"/>
            <a:ext cx="5208814" cy="5208814"/>
          </a:xfrm>
          <a:prstGeom prst="rect">
            <a:avLst/>
          </a:prstGeom>
        </p:spPr>
      </p:pic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2A94E03A-04CD-4682-96E9-0EB983200793}"/>
              </a:ext>
            </a:extLst>
          </p:cNvPr>
          <p:cNvSpPr txBox="1">
            <a:spLocks/>
          </p:cNvSpPr>
          <p:nvPr/>
        </p:nvSpPr>
        <p:spPr>
          <a:xfrm>
            <a:off x="205846" y="6333685"/>
            <a:ext cx="5720580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J’ai une écriture lisible   </a:t>
            </a:r>
            <a:r>
              <a:rPr kumimoji="0" lang="fr-FR" sz="18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E2</a:t>
            </a: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Je copie efficacement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3534ABB-6E6C-45A8-823D-AD2B31652D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6769F053-3774-4E08-8738-FB9BB3C7837A}"/>
              </a:ext>
            </a:extLst>
          </p:cNvPr>
          <p:cNvSpPr txBox="1"/>
          <p:nvPr/>
        </p:nvSpPr>
        <p:spPr>
          <a:xfrm>
            <a:off x="1071421" y="1769460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Concours de copie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600" b="1" dirty="0">
                <a:solidFill>
                  <a:prstClr val="black"/>
                </a:solidFill>
                <a:latin typeface="Calibri" panose="020F0502020204030204"/>
              </a:rPr>
              <a:t>Par équipe</a:t>
            </a: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0D3F0DC-6F09-4AE0-98AA-C19A0FA91E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02" y="3151441"/>
            <a:ext cx="4603668" cy="230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359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A1AC1E6-EE96-4F8E-8E49-F8DA704F51D7}"/>
              </a:ext>
            </a:extLst>
          </p:cNvPr>
          <p:cNvSpPr txBox="1">
            <a:spLocks/>
          </p:cNvSpPr>
          <p:nvPr/>
        </p:nvSpPr>
        <p:spPr>
          <a:xfrm>
            <a:off x="1850740" y="46882"/>
            <a:ext cx="7586558" cy="12210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Je copie :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178C2D74-C858-4A0F-B4A6-BA5C76086695}"/>
              </a:ext>
            </a:extLst>
          </p:cNvPr>
          <p:cNvSpPr txBox="1">
            <a:spLocks/>
          </p:cNvSpPr>
          <p:nvPr/>
        </p:nvSpPr>
        <p:spPr>
          <a:xfrm>
            <a:off x="120927" y="6414532"/>
            <a:ext cx="3816424" cy="707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E1 J’ai une écriture lisible.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60C8002-61E8-4303-884E-B0D296EA90B0}"/>
              </a:ext>
            </a:extLst>
          </p:cNvPr>
          <p:cNvSpPr txBox="1"/>
          <p:nvPr/>
        </p:nvSpPr>
        <p:spPr>
          <a:xfrm>
            <a:off x="1348250" y="1506589"/>
            <a:ext cx="5463646" cy="19236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srgbClr val="9EC979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CE2 :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BONUS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810CD30-9861-401B-BEB1-72AFAFED73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472" y="1315839"/>
            <a:ext cx="3197328" cy="460186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2D99666-15D8-41B1-BFE1-359B25DA26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42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953" y="246432"/>
            <a:ext cx="5650048" cy="1325563"/>
          </a:xfrm>
        </p:spPr>
        <p:txBody>
          <a:bodyPr/>
          <a:lstStyle/>
          <a:p>
            <a:r>
              <a:rPr lang="fr-FR" b="1" dirty="0">
                <a:solidFill>
                  <a:srgbClr val="92D050"/>
                </a:solidFill>
              </a:rPr>
              <a:t>		La BD			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1A0C7019-6805-4C39-B3EB-5B1C3E3A3EB5}"/>
              </a:ext>
            </a:extLst>
          </p:cNvPr>
          <p:cNvSpPr txBox="1">
            <a:spLocks/>
          </p:cNvSpPr>
          <p:nvPr/>
        </p:nvSpPr>
        <p:spPr>
          <a:xfrm>
            <a:off x="262529" y="6367924"/>
            <a:ext cx="9150411" cy="32089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E4 Je produis un écrit répondant à une consigne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AD6A5A4-B001-1060-97D2-2F99BA4951A7}"/>
              </a:ext>
            </a:extLst>
          </p:cNvPr>
          <p:cNvSpPr txBox="1"/>
          <p:nvPr/>
        </p:nvSpPr>
        <p:spPr>
          <a:xfrm>
            <a:off x="1178454" y="116919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/>
              <a:t>Compléter les dialogues de BD</a:t>
            </a:r>
            <a:endParaRPr lang="fr-FR" sz="24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B3288C9-2360-863E-CF8A-FF31D65792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1819" y="1630859"/>
            <a:ext cx="4358985" cy="442362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6A66482-3122-FB4E-8A69-B48908F673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2281"/>
          <a:stretch/>
        </p:blipFill>
        <p:spPr>
          <a:xfrm>
            <a:off x="0" y="445982"/>
            <a:ext cx="525061" cy="59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882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62</Words>
  <Application>Microsoft Office PowerPoint</Application>
  <PresentationFormat>Grand écran</PresentationFormat>
  <Paragraphs>19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Activités d’écriture</vt:lpstr>
      <vt:lpstr>Présentation PowerPoint</vt:lpstr>
      <vt:lpstr>Présentation PowerPoint</vt:lpstr>
      <vt:lpstr>  La BD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52</cp:revision>
  <dcterms:created xsi:type="dcterms:W3CDTF">2021-07-17T07:25:24Z</dcterms:created>
  <dcterms:modified xsi:type="dcterms:W3CDTF">2022-08-26T06:53:36Z</dcterms:modified>
</cp:coreProperties>
</file>